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1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5A5721-AEED-964A-645D-20DFA7227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6B9793D-AC64-2CD0-F0CB-EF72D9004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6F780A-6A12-4EBF-E4E0-C8D2D3574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BA11-51AC-4A73-999B-AB9639D839BD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46C2543-CF8C-278A-95EC-C6E6D8AC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6304C8-FCA2-1CA4-D562-917024A6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08B7-BECC-432B-92A6-E34BB0280A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6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7221A0-DA96-0603-CEBD-8DFD2D73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C31D3E1-CB20-6854-EDFC-203C86E23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8646E6-5825-2E13-EFA0-88D53CA0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BA11-51AC-4A73-999B-AB9639D839BD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28C457-7B22-A1CC-B5E0-6494ED74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614A95-563F-87EE-0ACE-051617C2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08B7-BECC-432B-92A6-E34BB0280A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1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8A01D69-877E-215D-AC10-6B9DBD7EA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73CE67A-175E-BA07-E146-BF350C04A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EF977FC-BF3D-B15D-B6EB-FD3E18465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BA11-51AC-4A73-999B-AB9639D839BD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C60D5D-0BD2-8047-1558-011FF6FEB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C4DD93-7855-14C5-FBFB-5D83498A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08B7-BECC-432B-92A6-E34BB0280A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0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2CA0DF-6A1E-EA7B-F5AA-B67DDF61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986B6B-3F4C-8E81-24F8-A80A31213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24061A-2B17-BF65-A87A-BDE23CCB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BA11-51AC-4A73-999B-AB9639D839BD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CBBA2F-B7A2-1F4D-0F9A-6541C5B6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80F6FE-F648-5451-D382-19F58F984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08B7-BECC-432B-92A6-E34BB0280A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38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C91C02-03CC-4756-C582-5DF1C944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DF0FEDE-49E7-D17E-9B95-09ED82503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DA7531-06B1-041C-D92B-203610DD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BA11-51AC-4A73-999B-AB9639D839BD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876D77-7865-5EB4-92E9-B35738FB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05BBB9-CB1A-611D-14D6-A4042D92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08B7-BECC-432B-92A6-E34BB0280A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9D5606-4F4B-C493-45BC-FC410349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2EDB0B-AA7A-2907-5FE9-444444C90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0A33DD5-9B22-D6D8-F7E4-6BF2D7C82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311E453-BF93-1776-2376-B1C6B6ED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BA11-51AC-4A73-999B-AB9639D839BD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F65850D-D0E9-16D6-6D7E-6CAFF0E1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71E0804-8413-3FED-FF22-8BD2FE89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08B7-BECC-432B-92A6-E34BB0280A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74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6823DF-D9D4-0E5A-A4A3-EAA8FB02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7BE8CC5-52A2-CD47-9CE9-5630E4DE0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D7D5E69-6A62-11F5-2ECB-541EF35BD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86EF40C-CD9C-A18F-7403-895DA1186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B8581D2-DC30-03F4-5CB9-C67A9C6E8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052141C-2CEF-CBC7-1BD8-ED49502E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BA11-51AC-4A73-999B-AB9639D839BD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755C7D5-0736-8B24-9373-092BAEDD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19BF592-3B7A-766A-A221-C745BD20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08B7-BECC-432B-92A6-E34BB0280A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69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1C4D06-03B6-900D-A73C-FB674FE5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870ADA7-53BF-2513-BC05-C2419A85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BA11-51AC-4A73-999B-AB9639D839BD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C380AAD-6266-8123-4E53-08A116F9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1AFA45D-227F-7364-8314-2F998664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08B7-BECC-432B-92A6-E34BB0280A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14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972A4D0-84AC-3952-4233-D8EDE341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BA11-51AC-4A73-999B-AB9639D839BD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F22C4CD-D0AD-FCD9-8DE9-F7985BE8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F985BC6-1764-1A90-6939-80678DA6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08B7-BECC-432B-92A6-E34BB0280A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87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E9E50D-8351-B8E1-52CE-4AD0FD988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AF54E8-13AA-0E46-AA15-CF0E37218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C683AC7-E766-4350-3850-3F68BEACE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BE178FE-DC98-2349-390D-6ECA4F6E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BA11-51AC-4A73-999B-AB9639D839BD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87326D-0F44-D501-A093-6A283E80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2B03B33-5EEA-4335-2C37-0846000B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08B7-BECC-432B-92A6-E34BB0280A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35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A34736-BFF1-22E2-7FE3-9D6F9285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6C911CB-4302-36F8-6E4C-1950655A9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B748CDF-1DF1-4EEE-0034-26EA54C40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8C422DC-D6B9-0F82-F810-37E7F9252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BA11-51AC-4A73-999B-AB9639D839BD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920BD4-6AA5-1F18-F70F-34A15AA7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3D80EA1-0FF8-7C65-D088-1C5C681E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08B7-BECC-432B-92A6-E34BB0280A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04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3C31B57-3D3D-F823-4DC7-B78BAE501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22B64A0-BA26-6D70-CF2D-6E001E43C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8FF424-AA97-AAD8-53F6-111A30E9F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BA11-51AC-4A73-999B-AB9639D839BD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889BCF-A5E9-595F-EEAF-2368F8E32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CD31AD-E904-A493-BFE9-18ADA8A6C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608B7-BECC-432B-92A6-E34BB0280A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81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9550B09-0494-CE48-284E-D01A11FE1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3354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F048E2E-8548-2C3B-0171-72D9CCC5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47" y="4357947"/>
            <a:ext cx="2177242" cy="21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287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小矅 吳</dc:creator>
  <cp:lastModifiedBy>小矅 吳</cp:lastModifiedBy>
  <cp:revision>1</cp:revision>
  <dcterms:created xsi:type="dcterms:W3CDTF">2024-03-19T03:03:08Z</dcterms:created>
  <dcterms:modified xsi:type="dcterms:W3CDTF">2024-03-19T03:07:56Z</dcterms:modified>
</cp:coreProperties>
</file>